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6" r:id="rId9"/>
    <p:sldId id="296" r:id="rId10"/>
    <p:sldId id="297" r:id="rId11"/>
    <p:sldId id="267" r:id="rId12"/>
    <p:sldId id="268" r:id="rId13"/>
    <p:sldId id="269" r:id="rId14"/>
    <p:sldId id="271" r:id="rId15"/>
    <p:sldId id="281" r:id="rId16"/>
    <p:sldId id="280" r:id="rId17"/>
    <p:sldId id="270" r:id="rId18"/>
    <p:sldId id="275" r:id="rId19"/>
    <p:sldId id="273" r:id="rId20"/>
    <p:sldId id="276" r:id="rId21"/>
    <p:sldId id="279" r:id="rId22"/>
    <p:sldId id="277" r:id="rId23"/>
    <p:sldId id="278" r:id="rId24"/>
    <p:sldId id="272" r:id="rId25"/>
    <p:sldId id="263" r:id="rId26"/>
    <p:sldId id="284" r:id="rId27"/>
    <p:sldId id="274" r:id="rId28"/>
    <p:sldId id="282" r:id="rId29"/>
    <p:sldId id="283" r:id="rId30"/>
    <p:sldId id="285" r:id="rId31"/>
    <p:sldId id="286" r:id="rId32"/>
    <p:sldId id="287" r:id="rId33"/>
    <p:sldId id="289" r:id="rId34"/>
    <p:sldId id="294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E49B-BB19-4C50-8803-9A954DF2552A}" type="datetimeFigureOut">
              <a:rPr lang="ar-SA" smtClean="0"/>
              <a:pPr/>
              <a:t>17/03/41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5DE8-43EC-4698-9C30-E32482E68AE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-20191114-WA0047.mp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-20191114-WA0046.mp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VID-20191114-WA0045%20&#8235;&#8236;.mp4" TargetMode="External"/><Relationship Id="rId1" Type="http://schemas.openxmlformats.org/officeDocument/2006/relationships/video" Target="file:///D:\VID-20191114-WA0044.mp4" TargetMode="Externa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619268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Photos of the final output of the project.</a:t>
            </a:r>
            <a:endParaRPr lang="ar-SA" sz="96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9600" b="1" i="1" dirty="0" smtClean="0">
                <a:solidFill>
                  <a:schemeClr val="bg1"/>
                </a:solidFill>
                <a:latin typeface="Goudy Old Style" pitchFamily="18" charset="0"/>
              </a:rPr>
              <a:t>Sections of the </a:t>
            </a:r>
            <a:r>
              <a:rPr lang="en-US" sz="9600" b="1" i="1" dirty="0" smtClean="0">
                <a:solidFill>
                  <a:schemeClr val="bg1"/>
                </a:solidFill>
                <a:latin typeface="Goudy Old Style" pitchFamily="18" charset="0"/>
                <a:cs typeface="Andalus" pitchFamily="18" charset="-78"/>
              </a:rPr>
              <a:t>final output of the project</a:t>
            </a:r>
            <a:endParaRPr lang="ar-SA" sz="9600" b="1" i="1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191114-WA004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191114-WA00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191114-WA004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  <p:pic>
        <p:nvPicPr>
          <p:cNvPr id="3" name="VID-20191114-WA0045 ‫‬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8640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Prepare: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5832648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erlin Sans FB Demi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Asmaa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Abdul Aziz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Afifi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Asmaa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Hamed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Zahrani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Manar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Saad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Thebiani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Rasha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Hamed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thagafi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Manal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Meshal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Afifi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Abeer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Obaid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Maliki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Nujood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Muslim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Afifi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-Halima Abdullah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Zahrani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Kawther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Jarallah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Zahrani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Areej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Saleh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Maliki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  <a:endParaRPr lang="ar-SA" sz="2800" b="1" dirty="0" smtClean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Jawaher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Qarni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Vijaya" pitchFamily="34" charset="0"/>
                <a:cs typeface="Vijaya" pitchFamily="34" charset="0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 : Sarah Al </a:t>
            </a:r>
            <a:r>
              <a:rPr lang="en-US" sz="2800" b="1" dirty="0" err="1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Ghamdi</a:t>
            </a:r>
            <a:r>
              <a:rPr lang="en-US" sz="2800" b="1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91</Words>
  <Application>Microsoft Office PowerPoint</Application>
  <PresentationFormat>عرض على الشاشة (3:4)‏</PresentationFormat>
  <Paragraphs>15</Paragraphs>
  <Slides>34</Slides>
  <Notes>0</Notes>
  <HiddenSlides>0</HiddenSlides>
  <MMClips>4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Photos of the final output of the project.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Sections of the final output of the project</vt:lpstr>
      <vt:lpstr>الشريحة 31</vt:lpstr>
      <vt:lpstr>الشريحة 32</vt:lpstr>
      <vt:lpstr>الشريحة 33</vt:lpstr>
      <vt:lpstr>Prepare: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of the final output of the project.</dc:title>
  <dc:creator>رشا</dc:creator>
  <cp:lastModifiedBy>رشا</cp:lastModifiedBy>
  <cp:revision>11</cp:revision>
  <dcterms:created xsi:type="dcterms:W3CDTF">2019-11-14T11:41:03Z</dcterms:created>
  <dcterms:modified xsi:type="dcterms:W3CDTF">2019-11-14T15:01:29Z</dcterms:modified>
</cp:coreProperties>
</file>